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56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7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22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41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9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1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14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80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97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36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85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8D141-8530-4DB8-B590-F3D75DCC59EC}" type="datetimeFigureOut">
              <a:rPr lang="es-ES_tradnl" smtClean="0"/>
              <a:t>07/07/2021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BF0A3B3-7AB6-4A2A-9526-182E5ED0966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04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n titulada Prevent Chickenpox Step 3">
            <a:extLst>
              <a:ext uri="{FF2B5EF4-FFF2-40B4-BE49-F238E27FC236}">
                <a16:creationId xmlns:a16="http://schemas.microsoft.com/office/drawing/2014/main" id="{F4354985-2089-4B93-99CE-DB28A98563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1D2724-1E02-4FDB-B5C7-36289AE28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7" b="97436" l="1786" r="89973">
                        <a14:foregroundMark x1="23077" y1="25092" x2="14698" y2="34982"/>
                        <a14:foregroundMark x1="14698" y1="34982" x2="7967" y2="49084"/>
                        <a14:foregroundMark x1="7967" y1="49084" x2="7280" y2="59158"/>
                        <a14:foregroundMark x1="7280" y1="59158" x2="10302" y2="73810"/>
                        <a14:foregroundMark x1="30907" y1="37179" x2="21429" y2="85348"/>
                        <a14:foregroundMark x1="21429" y1="85348" x2="17995" y2="93040"/>
                        <a14:foregroundMark x1="43956" y1="97253" x2="1786" y2="9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F97DC09-1A45-4279-8281-E4D2500F686E}"/>
              </a:ext>
            </a:extLst>
          </p:cNvPr>
          <p:cNvSpPr txBox="1"/>
          <p:nvPr/>
        </p:nvSpPr>
        <p:spPr>
          <a:xfrm>
            <a:off x="4678017" y="1656521"/>
            <a:ext cx="609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/>
              <a:t>Prevenga el virus de la Varicela Zoster</a:t>
            </a: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858617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97C466240F8C346945B1C9311133B02" ma:contentTypeVersion="5" ma:contentTypeDescription="Crear nuevo documento." ma:contentTypeScope="" ma:versionID="8497b176b8b75e7a154863cd0929e68e">
  <xsd:schema xmlns:xsd="http://www.w3.org/2001/XMLSchema" xmlns:xs="http://www.w3.org/2001/XMLSchema" xmlns:p="http://schemas.microsoft.com/office/2006/metadata/properties" xmlns:ns2="3bfbf733-a6c3-488d-a481-abc1b690c7db" xmlns:ns3="2c57093b-1216-4c66-80b5-6a2b6ee15237" targetNamespace="http://schemas.microsoft.com/office/2006/metadata/properties" ma:root="true" ma:fieldsID="963867427be2ff2a957ac511849db725" ns2:_="" ns3:_="">
    <xsd:import namespace="3bfbf733-a6c3-488d-a481-abc1b690c7db"/>
    <xsd:import namespace="2c57093b-1216-4c66-80b5-6a2b6ee1523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Evento" minOccurs="0"/>
                <xsd:element ref="ns3:Tipo_x0020_de_x0020_informaci_x00f3_n" minOccurs="0"/>
                <xsd:element ref="ns3:Laboratorio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7093b-1216-4c66-80b5-6a2b6ee15237" elementFormDefault="qualified">
    <xsd:import namespace="http://schemas.microsoft.com/office/2006/documentManagement/types"/>
    <xsd:import namespace="http://schemas.microsoft.com/office/infopath/2007/PartnerControls"/>
    <xsd:element name="Evento" ma:index="11" nillable="true" ma:displayName="Evento" ma:list="{fa2c8b87-2de4-4ca3-b219-53c629b46f5c}" ma:internalName="Evento" ma:showField="Title">
      <xsd:simpleType>
        <xsd:restriction base="dms:Lookup"/>
      </xsd:simpleType>
    </xsd:element>
    <xsd:element name="Tipo_x0020_de_x0020_informaci_x00f3_n" ma:index="12" nillable="true" ma:displayName="Tipo de información" ma:internalName="Tipo_x0020_de_x0020_informaci_x00f3_n">
      <xsd:simpleType>
        <xsd:restriction base="dms:Text">
          <xsd:maxLength value="255"/>
        </xsd:restriction>
      </xsd:simpleType>
    </xsd:element>
    <xsd:element name="Laboratorio" ma:index="13" nillable="true" ma:displayName="Laboratorio" ma:internalName="Laboratori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boratorio xmlns="2c57093b-1216-4c66-80b5-6a2b6ee15237" xsi:nil="true"/>
    <Tipo_x0020_de_x0020_informaci_x00f3_n xmlns="2c57093b-1216-4c66-80b5-6a2b6ee15237" xsi:nil="true"/>
    <Evento xmlns="2c57093b-1216-4c66-80b5-6a2b6ee15237">43</Evento>
    <_dlc_DocId xmlns="3bfbf733-a6c3-488d-a481-abc1b690c7db">AVMXRNAJRR5T-181313741-197</_dlc_DocId>
    <_dlc_DocIdUrl xmlns="3bfbf733-a6c3-488d-a481-abc1b690c7db">
      <Url>http://www.ins.gov.co/buscador-eventos/_layouts/15/DocIdRedir.aspx?ID=AVMXRNAJRR5T-181313741-197</Url>
      <Description>AVMXRNAJRR5T-181313741-197</Description>
    </_dlc_DocIdUrl>
  </documentManagement>
</p:properties>
</file>

<file path=customXml/itemProps1.xml><?xml version="1.0" encoding="utf-8"?>
<ds:datastoreItem xmlns:ds="http://schemas.openxmlformats.org/officeDocument/2006/customXml" ds:itemID="{2BC02CC9-3534-4378-8D2C-B4F3B7D90065}"/>
</file>

<file path=customXml/itemProps2.xml><?xml version="1.0" encoding="utf-8"?>
<ds:datastoreItem xmlns:ds="http://schemas.openxmlformats.org/officeDocument/2006/customXml" ds:itemID="{05A2DE89-A5B2-4396-AF8A-E34F16EF741D}"/>
</file>

<file path=customXml/itemProps3.xml><?xml version="1.0" encoding="utf-8"?>
<ds:datastoreItem xmlns:ds="http://schemas.openxmlformats.org/officeDocument/2006/customXml" ds:itemID="{1708E985-9BD9-496B-9584-64E8BBAA800A}"/>
</file>

<file path=customXml/itemProps4.xml><?xml version="1.0" encoding="utf-8"?>
<ds:datastoreItem xmlns:ds="http://schemas.openxmlformats.org/officeDocument/2006/customXml" ds:itemID="{BEE8303D-B1CD-4704-BF41-0FA83C772488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Galería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Ximena</dc:creator>
  <cp:lastModifiedBy>Ximena</cp:lastModifiedBy>
  <cp:revision>1</cp:revision>
  <dcterms:created xsi:type="dcterms:W3CDTF">2021-07-08T01:54:03Z</dcterms:created>
  <dcterms:modified xsi:type="dcterms:W3CDTF">2021-07-08T01:58:37Z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0x010100097C466240F8C346945B1C9311133B02</vt:lpwstr>
  </property>
  <property fmtid="{D5CDD505-2E9C-101B-9397-08002B2CF9AE}" pid="3" name="_dlc_DocIdItemGuid">
    <vt:lpwstr>940b13b6-d815-4760-a979-7cfba2a2745e</vt:lpwstr>
  </property>
</Properties>
</file>